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2" d="100"/>
          <a:sy n="42" d="100"/>
        </p:scale>
        <p:origin x="3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smtClean="0"/>
              <a:t>Noklikšķiniet, lai rediģētu šablona apakšvirsraksta stilu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E02A-28F9-4A5A-9AEE-B4C9CBA89B1D}" type="datetimeFigureOut">
              <a:rPr lang="lv-LV" smtClean="0"/>
              <a:t>02.11.2021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BB35-906E-4FF3-98DD-DD602A4EA18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140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E02A-28F9-4A5A-9AEE-B4C9CBA89B1D}" type="datetimeFigureOut">
              <a:rPr lang="lv-LV" smtClean="0"/>
              <a:t>02.11.2021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BB35-906E-4FF3-98DD-DD602A4EA18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7241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E02A-28F9-4A5A-9AEE-B4C9CBA89B1D}" type="datetimeFigureOut">
              <a:rPr lang="lv-LV" smtClean="0"/>
              <a:t>02.11.2021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BB35-906E-4FF3-98DD-DD602A4EA18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6986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E02A-28F9-4A5A-9AEE-B4C9CBA89B1D}" type="datetimeFigureOut">
              <a:rPr lang="lv-LV" smtClean="0"/>
              <a:t>02.11.2021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BB35-906E-4FF3-98DD-DD602A4EA18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2556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E02A-28F9-4A5A-9AEE-B4C9CBA89B1D}" type="datetimeFigureOut">
              <a:rPr lang="lv-LV" smtClean="0"/>
              <a:t>02.11.2021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BB35-906E-4FF3-98DD-DD602A4EA18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75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E02A-28F9-4A5A-9AEE-B4C9CBA89B1D}" type="datetimeFigureOut">
              <a:rPr lang="lv-LV" smtClean="0"/>
              <a:t>02.11.2021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BB35-906E-4FF3-98DD-DD602A4EA18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9343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E02A-28F9-4A5A-9AEE-B4C9CBA89B1D}" type="datetimeFigureOut">
              <a:rPr lang="lv-LV" smtClean="0"/>
              <a:t>02.11.2021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BB35-906E-4FF3-98DD-DD602A4EA18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513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E02A-28F9-4A5A-9AEE-B4C9CBA89B1D}" type="datetimeFigureOut">
              <a:rPr lang="lv-LV" smtClean="0"/>
              <a:t>02.11.2021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BB35-906E-4FF3-98DD-DD602A4EA18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2023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E02A-28F9-4A5A-9AEE-B4C9CBA89B1D}" type="datetimeFigureOut">
              <a:rPr lang="lv-LV" smtClean="0"/>
              <a:t>02.11.2021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BB35-906E-4FF3-98DD-DD602A4EA18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291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E02A-28F9-4A5A-9AEE-B4C9CBA89B1D}" type="datetimeFigureOut">
              <a:rPr lang="lv-LV" smtClean="0"/>
              <a:t>02.11.2021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BB35-906E-4FF3-98DD-DD602A4EA18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5874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E02A-28F9-4A5A-9AEE-B4C9CBA89B1D}" type="datetimeFigureOut">
              <a:rPr lang="lv-LV" smtClean="0"/>
              <a:t>02.11.2021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BB35-906E-4FF3-98DD-DD602A4EA18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2879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FE02A-28F9-4A5A-9AEE-B4C9CBA89B1D}" type="datetimeFigureOut">
              <a:rPr lang="lv-LV" smtClean="0"/>
              <a:t>02.11.2021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7BB35-906E-4FF3-98DD-DD602A4EA18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7154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55"/>
            <a:ext cx="12192000" cy="74016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" y="249382"/>
            <a:ext cx="12011891" cy="1708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3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KARJERAS NEDĒĻA</a:t>
            </a:r>
          </a:p>
          <a:p>
            <a:pPr algn="ctr"/>
            <a:r>
              <a:rPr lang="lv-LV" sz="3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Dagdas pilsētas pirmsskolas izglītības iestādē ,, Saulīte’’ </a:t>
            </a:r>
          </a:p>
          <a:p>
            <a:pPr algn="ctr"/>
            <a:r>
              <a:rPr lang="lv-LV" sz="3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lv-LV" sz="3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11.10.2021. - 15.10.2021. </a:t>
            </a:r>
            <a:endParaRPr lang="lv-LV" sz="35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4870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86" y="74815"/>
            <a:ext cx="3061121" cy="4092321"/>
          </a:xfrm>
          <a:prstGeom prst="rect">
            <a:avLst/>
          </a:prstGeom>
        </p:spPr>
      </p:pic>
      <p:pic>
        <p:nvPicPr>
          <p:cNvPr id="2" name="Attēls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12" y="2585258"/>
            <a:ext cx="3063068" cy="4094924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140" y="74815"/>
            <a:ext cx="3003319" cy="4015047"/>
          </a:xfrm>
          <a:prstGeom prst="rect">
            <a:avLst/>
          </a:prstGeom>
        </p:spPr>
      </p:pic>
      <p:pic>
        <p:nvPicPr>
          <p:cNvPr id="7" name="Attēls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454" y="2585258"/>
            <a:ext cx="3060940" cy="40920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49040" y="465513"/>
            <a:ext cx="45128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Gr. ,,ĶIPARIŅI’’ / 1 - 2 gadi</a:t>
            </a:r>
          </a:p>
          <a:p>
            <a:pPr algn="ctr"/>
            <a:endParaRPr lang="lv-LV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Nedēļas laikā iepazinās ar pavāra profesiju – darbojās ar dažādiem putraimiem, ,,vārīja’’ putras, spēlēja sižeta lomu rotaļas. Piektdien gatavoja un ēda augļu salātu.</a:t>
            </a: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467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70" y="1729018"/>
            <a:ext cx="2172341" cy="2710003"/>
          </a:xfrm>
          <a:prstGeom prst="rect">
            <a:avLst/>
          </a:prstGeom>
        </p:spPr>
      </p:pic>
      <p:pic>
        <p:nvPicPr>
          <p:cNvPr id="2" name="Attēls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1" y="74815"/>
            <a:ext cx="3552201" cy="2277687"/>
          </a:xfrm>
          <a:prstGeom prst="rect">
            <a:avLst/>
          </a:prstGeom>
        </p:spPr>
      </p:pic>
      <p:pic>
        <p:nvPicPr>
          <p:cNvPr id="4" name="Attēls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70" y="74815"/>
            <a:ext cx="3648235" cy="2277687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638" y="731517"/>
            <a:ext cx="3656607" cy="2352502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409" y="2450175"/>
            <a:ext cx="1900542" cy="3241964"/>
          </a:xfrm>
          <a:prstGeom prst="rect">
            <a:avLst/>
          </a:prstGeom>
        </p:spPr>
      </p:pic>
      <p:pic>
        <p:nvPicPr>
          <p:cNvPr id="7" name="Attēls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5" r="14138"/>
          <a:stretch/>
        </p:blipFill>
        <p:spPr>
          <a:xfrm rot="5400000">
            <a:off x="-53865" y="3212662"/>
            <a:ext cx="2194560" cy="1455143"/>
          </a:xfrm>
          <a:prstGeom prst="rect">
            <a:avLst/>
          </a:prstGeom>
        </p:spPr>
      </p:pic>
      <p:pic>
        <p:nvPicPr>
          <p:cNvPr id="8" name="Attēls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4"/>
          <a:stretch/>
        </p:blipFill>
        <p:spPr>
          <a:xfrm rot="5400000">
            <a:off x="4092786" y="3512219"/>
            <a:ext cx="3491399" cy="1903483"/>
          </a:xfrm>
          <a:prstGeom prst="rect">
            <a:avLst/>
          </a:prstGeom>
        </p:spPr>
      </p:pic>
      <p:pic>
        <p:nvPicPr>
          <p:cNvPr id="9" name="Attēls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559" y="4659283"/>
            <a:ext cx="2532580" cy="20657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79325" y="3940233"/>
            <a:ext cx="28595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Gr. </a:t>
            </a:r>
            <a:r>
              <a:rPr lang="lv-LV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,,ZVANIŅI’’ / 2 </a:t>
            </a:r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lv-LV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gadi</a:t>
            </a:r>
          </a:p>
          <a:p>
            <a:pPr algn="ctr"/>
            <a:endParaRPr lang="lv-LV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Karjeras nedēļas 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ietvaros mazuļi iepazinās ar 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daļu no operatīvo dienestu profesijām.</a:t>
            </a:r>
          </a:p>
        </p:txBody>
      </p:sp>
    </p:spTree>
    <p:extLst>
      <p:ext uri="{BB962C8B-B14F-4D97-AF65-F5344CB8AC3E}">
        <p14:creationId xmlns:p14="http://schemas.microsoft.com/office/powerpoint/2010/main" val="4135933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03" y="211973"/>
            <a:ext cx="2058687" cy="2743200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7" y="141316"/>
            <a:ext cx="2164739" cy="2884515"/>
          </a:xfrm>
          <a:prstGeom prst="rect">
            <a:avLst/>
          </a:prstGeom>
        </p:spPr>
      </p:pic>
      <p:pic>
        <p:nvPicPr>
          <p:cNvPr id="4" name="Attēls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330" y="141316"/>
            <a:ext cx="2058687" cy="2743200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672" y="2443942"/>
            <a:ext cx="2108594" cy="2809701"/>
          </a:xfrm>
          <a:prstGeom prst="rect">
            <a:avLst/>
          </a:prstGeom>
        </p:spPr>
      </p:pic>
      <p:pic>
        <p:nvPicPr>
          <p:cNvPr id="3" name="Attēls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55" y="843741"/>
            <a:ext cx="3467010" cy="26018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27222" y="4039985"/>
            <a:ext cx="4181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Gr. </a:t>
            </a:r>
            <a:r>
              <a:rPr lang="lv-LV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,,MĀRĪTES’’ </a:t>
            </a:r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lv-LV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lv-LV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gadi</a:t>
            </a:r>
          </a:p>
          <a:p>
            <a:pPr algn="ctr"/>
            <a:endParaRPr lang="lv-LV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Jautrie pavāri gatavoja sviestmaizītes.</a:t>
            </a: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40692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8" y="108065"/>
            <a:ext cx="3214255" cy="2410691"/>
          </a:xfrm>
          <a:prstGeom prst="rect">
            <a:avLst/>
          </a:prstGeom>
        </p:spPr>
      </p:pic>
      <p:pic>
        <p:nvPicPr>
          <p:cNvPr id="3" name="Attēl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780" y="336665"/>
            <a:ext cx="3951317" cy="2963488"/>
          </a:xfrm>
          <a:prstGeom prst="rect">
            <a:avLst/>
          </a:prstGeom>
        </p:spPr>
      </p:pic>
      <p:pic>
        <p:nvPicPr>
          <p:cNvPr id="4" name="Attēls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749" y="731520"/>
            <a:ext cx="3746269" cy="2809702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8" y="3175462"/>
            <a:ext cx="2612275" cy="34830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8131" y="4438996"/>
            <a:ext cx="368253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Gr. </a:t>
            </a:r>
            <a:r>
              <a:rPr lang="lv-LV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,,BITĪTES’’ </a:t>
            </a:r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lv-LV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lv-LV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gadi</a:t>
            </a:r>
          </a:p>
          <a:p>
            <a:pPr algn="ctr"/>
            <a:endParaRPr lang="lv-LV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Karjeras nedēļas 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ietvaros apguva sētnieka profesiju – sakopa savu laukumu.</a:t>
            </a: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87508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41319" y="58189"/>
            <a:ext cx="3447012" cy="2585259"/>
          </a:xfrm>
          <a:prstGeom prst="rect">
            <a:avLst/>
          </a:prstGeom>
        </p:spPr>
      </p:pic>
      <p:pic>
        <p:nvPicPr>
          <p:cNvPr id="3" name="Attēl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163" y="2768138"/>
            <a:ext cx="3447013" cy="2585260"/>
          </a:xfrm>
          <a:prstGeom prst="rect">
            <a:avLst/>
          </a:prstGeom>
        </p:spPr>
      </p:pic>
      <p:pic>
        <p:nvPicPr>
          <p:cNvPr id="4" name="Attēls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0" y="2768138"/>
            <a:ext cx="3447013" cy="2585260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378" y="58189"/>
            <a:ext cx="2751513" cy="2063635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378" y="2319252"/>
            <a:ext cx="2751513" cy="2063634"/>
          </a:xfrm>
          <a:prstGeom prst="rect">
            <a:avLst/>
          </a:prstGeom>
        </p:spPr>
      </p:pic>
      <p:pic>
        <p:nvPicPr>
          <p:cNvPr id="7" name="Attēls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378" y="4572000"/>
            <a:ext cx="2751513" cy="20636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3615" y="5802284"/>
            <a:ext cx="4563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Gr. </a:t>
            </a:r>
            <a:r>
              <a:rPr lang="lv-LV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,,BITĪTES’’ </a:t>
            </a:r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lv-LV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lv-LV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gadi</a:t>
            </a:r>
          </a:p>
          <a:p>
            <a:pPr algn="ctr"/>
            <a:endParaRPr lang="lv-LV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Viena diena bija veltīta bulciņu cepšanai.</a:t>
            </a: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88660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" y="404728"/>
            <a:ext cx="3328554" cy="2496415"/>
          </a:xfrm>
          <a:prstGeom prst="rect">
            <a:avLst/>
          </a:prstGeom>
        </p:spPr>
      </p:pic>
      <p:pic>
        <p:nvPicPr>
          <p:cNvPr id="2" name="Attēls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862" y="2227812"/>
            <a:ext cx="2419004" cy="32253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9922" y="3433156"/>
            <a:ext cx="2093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Ciemos pie medmāsas.</a:t>
            </a: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4844" y="249382"/>
            <a:ext cx="266007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Gr. </a:t>
            </a:r>
            <a:r>
              <a:rPr lang="lv-LV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,,PŪCĪTES’’ </a:t>
            </a:r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lv-LV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lv-LV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gadi</a:t>
            </a:r>
          </a:p>
          <a:p>
            <a:pPr algn="ctr"/>
            <a:endParaRPr lang="lv-LV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  <p:pic>
        <p:nvPicPr>
          <p:cNvPr id="6" name="Attēls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538" y="2549238"/>
            <a:ext cx="2203219" cy="29376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33955" y="3595727"/>
            <a:ext cx="1803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Kad lapas sagrābtas, var parotaļāties.</a:t>
            </a: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Attēls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493" y="0"/>
            <a:ext cx="2574867" cy="3433156"/>
          </a:xfrm>
          <a:prstGeom prst="rect">
            <a:avLst/>
          </a:prstGeom>
        </p:spPr>
      </p:pic>
      <p:pic>
        <p:nvPicPr>
          <p:cNvPr id="7" name="Attēls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853" y="2227812"/>
            <a:ext cx="2444288" cy="325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24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152</Words>
  <Application>Microsoft Office PowerPoint</Application>
  <PresentationFormat>Platekrāna</PresentationFormat>
  <Paragraphs>21</Paragraphs>
  <Slides>7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dizains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Metodikis</dc:creator>
  <cp:lastModifiedBy>Olga Kacare</cp:lastModifiedBy>
  <cp:revision>6</cp:revision>
  <dcterms:created xsi:type="dcterms:W3CDTF">2021-10-19T10:32:50Z</dcterms:created>
  <dcterms:modified xsi:type="dcterms:W3CDTF">2021-11-02T12:51:21Z</dcterms:modified>
</cp:coreProperties>
</file>